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346" r:id="rId2"/>
    <p:sldId id="263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271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7" r:id="rId35"/>
    <p:sldId id="269" r:id="rId36"/>
    <p:sldId id="289" r:id="rId37"/>
    <p:sldId id="290" r:id="rId38"/>
    <p:sldId id="291" r:id="rId39"/>
    <p:sldId id="292" r:id="rId40"/>
    <p:sldId id="343" r:id="rId41"/>
    <p:sldId id="264" r:id="rId42"/>
    <p:sldId id="293" r:id="rId43"/>
    <p:sldId id="266" r:id="rId44"/>
    <p:sldId id="299" r:id="rId45"/>
    <p:sldId id="268" r:id="rId46"/>
    <p:sldId id="303" r:id="rId47"/>
    <p:sldId id="304" r:id="rId48"/>
    <p:sldId id="305" r:id="rId49"/>
    <p:sldId id="348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4E9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68" y="-76"/>
      </p:cViewPr>
      <p:guideLst>
        <p:guide orient="horz" pos="482"/>
        <p:guide orient="horz" pos="28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1.xml"/><Relationship Id="rId2" Type="http://schemas.openxmlformats.org/officeDocument/2006/relationships/slide" Target="../slides/slide35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5.xml"/><Relationship Id="rId4" Type="http://schemas.openxmlformats.org/officeDocument/2006/relationships/slide" Target="../slides/slide4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考点梳理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自主测试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11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2" action="ppaction://hlinksldjump"/>
          </p:cNvPr>
          <p:cNvSpPr/>
          <p:nvPr userDrawn="1"/>
        </p:nvSpPr>
        <p:spPr>
          <a:xfrm>
            <a:off x="6933422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归类示例一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 userDrawn="1"/>
        </p:nvSpPr>
        <p:spPr>
          <a:xfrm>
            <a:off x="8246346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归类示例二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归类示例三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归类示例四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8424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93521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62918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Confetti">
          <a:fgClr>
            <a:srgbClr val="E8F4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4151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基础自主导学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226191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15791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二、燃料和热量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化石燃料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通常是指生活中使用的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它们属于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不可再生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主要含有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碳元素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还含有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氢元素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和少量的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氮、硫、磷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等元素以及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无机矿物质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主要含有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碳和氢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两种元素。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主要是由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碳和氢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组成的气态碳氢化合物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其主要成分是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27831" y="1754699"/>
            <a:ext cx="41052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27830" y="2222042"/>
            <a:ext cx="4105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51322" y="1754699"/>
            <a:ext cx="78976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51322" y="2222042"/>
            <a:ext cx="7897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95618" y="1754699"/>
            <a:ext cx="118984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95619" y="2222042"/>
            <a:ext cx="118984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41209" y="1754699"/>
            <a:ext cx="126304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41210" y="2222042"/>
            <a:ext cx="12630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3555" y="2336589"/>
            <a:ext cx="40499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3556" y="2803932"/>
            <a:ext cx="40499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07188" y="2928872"/>
            <a:ext cx="121519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07188" y="3406606"/>
            <a:ext cx="12151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52961" y="2928872"/>
            <a:ext cx="121519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52961" y="3406606"/>
            <a:ext cx="12151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00070" y="2928872"/>
            <a:ext cx="220523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00070" y="3406606"/>
            <a:ext cx="22052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9203" y="3527301"/>
            <a:ext cx="204187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9202" y="3994644"/>
            <a:ext cx="204187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15566" y="4109424"/>
            <a:ext cx="122854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15566" y="4566376"/>
            <a:ext cx="12285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13556" y="4687660"/>
            <a:ext cx="122854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13556" y="5155003"/>
            <a:ext cx="12285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30129" y="5259214"/>
            <a:ext cx="80907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30129" y="5736948"/>
            <a:ext cx="80907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09915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5" grpId="0" animBg="1"/>
      <p:bldP spid="18" grpId="0" animBg="1"/>
      <p:bldP spid="21" grpId="0" animBg="1"/>
      <p:bldP spid="23" grpId="0" animBg="1"/>
      <p:bldP spid="26" grpId="0" animBg="1"/>
      <p:bldP spid="29" grpId="0" animBg="1"/>
      <p:bldP spid="32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12490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化学反应中的能量变化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化学反应的热效应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化学反应中的能量变化通常表现为热量的变化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在化学反应中有的需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放出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有的需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吸收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燃料的充分利用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使燃料充分利用的措施有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燃烧时要有足够多的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燃料与空气有足够大的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接触面积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592948" y="275222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92948" y="3209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59503" y="275222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59503" y="3209181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05312" y="333411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05312" y="38014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51085" y="333411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51085" y="38014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31440" y="4518683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1440" y="497563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75000" y="4518683"/>
            <a:ext cx="164431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75000" y="4975635"/>
            <a:ext cx="164431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2707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447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三、使用燃料对环境的影响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燃料燃烧对环境的影响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煤燃烧产生的主要污染物有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它们是形成酸雨的主要气体。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汽车燃料燃烧产生的主要污染物有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未燃烧的碳氢化合物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氮的氧化物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、含铅化合物和烟尘等。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使用乙醇汽油作车用燃料的优点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节约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石油资源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汽车尾气的污染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促进农业生产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带动农业发展。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26693" y="2232683"/>
            <a:ext cx="182368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26693" y="2700026"/>
            <a:ext cx="18236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51290" y="3365292"/>
            <a:ext cx="61101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51290" y="3843026"/>
            <a:ext cx="6110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07254" y="3375683"/>
            <a:ext cx="264610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07254" y="3853417"/>
            <a:ext cx="26461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2541" y="3957574"/>
            <a:ext cx="132368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6364" y="4435308"/>
            <a:ext cx="12976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32675" y="3957574"/>
            <a:ext cx="214580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32675" y="4435308"/>
            <a:ext cx="21458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07254" y="4541300"/>
            <a:ext cx="162779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07254" y="5019034"/>
            <a:ext cx="1627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14172" y="5133582"/>
            <a:ext cx="286431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14172" y="5600925"/>
            <a:ext cx="28643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5675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9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3325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减少汽车尾气污染的方法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改进发动机的燃烧方式使汽油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能充分燃烧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使用催化净化装置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有害气体转化为无害物质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使用无铅汽油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禁止含铅物质排放。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使用清洁燃料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压缩天然气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液化石油气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使用乙醇汽油。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加大尾气检测力度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禁止没达到环保标准的汽车上路。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95102" y="2492456"/>
            <a:ext cx="20623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95102" y="2959799"/>
            <a:ext cx="20623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45284" y="2492456"/>
            <a:ext cx="295611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45284" y="2959799"/>
            <a:ext cx="2956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1085" y="3074347"/>
            <a:ext cx="166077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1085" y="3541690"/>
            <a:ext cx="166077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30989" y="3668464"/>
            <a:ext cx="201934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30989" y="4135807"/>
            <a:ext cx="20193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85981" y="3668464"/>
            <a:ext cx="203953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85981" y="4135807"/>
            <a:ext cx="20395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33045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6182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使用和开发新的燃料及能源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乙醇。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乙醇俗称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酒精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化学式为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由高粱、玉米和薯类等经发酵、蒸馏制得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可再生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在空气中燃烧的化学方程式为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OH+3O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2CO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+3H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氢气本身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无毒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、极易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、放出热量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、燃烧产物是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无污染。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氢气燃烧的化学方程式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2H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+O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2H</a:t>
            </a:r>
            <a:r>
              <a:rPr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1611" y="2888708"/>
            <a:ext cx="603212" cy="536188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9338" y="5205881"/>
            <a:ext cx="603212" cy="536188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75574" y="1785872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75574" y="225321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40833" y="1785872"/>
            <a:ext cx="150136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40833" y="2263606"/>
            <a:ext cx="150136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93254" y="2888708"/>
            <a:ext cx="5399828" cy="55697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93254" y="3436464"/>
            <a:ext cx="53998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57769" y="2354410"/>
            <a:ext cx="122723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57769" y="2821753"/>
            <a:ext cx="122723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96356" y="4112343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96356" y="4579686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27665" y="4112343"/>
            <a:ext cx="82215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27665" y="4579686"/>
            <a:ext cx="8221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07488" y="4112343"/>
            <a:ext cx="37119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07487" y="4579686"/>
            <a:ext cx="37119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45130" y="4112343"/>
            <a:ext cx="39012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45129" y="4579686"/>
            <a:ext cx="3901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54509" y="5184280"/>
            <a:ext cx="3146531" cy="61018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54508" y="5774863"/>
            <a:ext cx="314653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21376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4048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开发和利用的新能源。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、核能、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地热能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、水能、潮汐能等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能源的分类。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6120311"/>
              </p:ext>
            </p:extLst>
          </p:nvPr>
        </p:nvGraphicFramePr>
        <p:xfrm>
          <a:off x="692150" y="2515998"/>
          <a:ext cx="10807700" cy="3813862"/>
        </p:xfrm>
        <a:graphic>
          <a:graphicData uri="http://schemas.openxmlformats.org/presentationml/2006/ole">
            <p:oleObj spid="_x0000_s5150" name="文档" r:id="rId3" imgW="3826154" imgH="1350188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14540" y="1297498"/>
            <a:ext cx="127146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4540" y="1764841"/>
            <a:ext cx="12714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24683" y="1297498"/>
            <a:ext cx="91936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24683" y="1764841"/>
            <a:ext cx="9193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25980" y="1297498"/>
            <a:ext cx="124783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25980" y="1764841"/>
            <a:ext cx="124783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6650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372282"/>
              </p:ext>
            </p:extLst>
          </p:nvPr>
        </p:nvGraphicFramePr>
        <p:xfrm>
          <a:off x="692150" y="1784152"/>
          <a:ext cx="10807700" cy="3813862"/>
        </p:xfrm>
        <a:graphic>
          <a:graphicData uri="http://schemas.openxmlformats.org/presentationml/2006/ole">
            <p:oleObj spid="_x0000_s6174" name="文档" r:id="rId3" imgW="3826154" imgH="13501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36824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005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下列有关燃烧和灭火的说法正确的是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可燃物只有在氧气中才能燃烧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通过降低可燃物的着火点可以灭火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空气中混有可燃性气体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遇明火时可能发生爆炸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任何燃料完全燃烧时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一定会生成二氧化碳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镁可以在二氧化碳中燃烧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说明燃烧不一定要有氧气参与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通过降低温度到可燃物的着火点以下可以灭火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而物质的着火点一般不会发生变化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氢气燃烧只生成水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一定不会生成二氧化碳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自主测试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5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065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为探究物质的燃烧条件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某同学进行了如右图所示的实验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下列有关说法不正确的是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说明白磷的着火点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的着火点低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说明物质的燃烧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一定的温度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说明物质燃烧需要氧气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说明可燃物燃烧需要与氧气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103.eps" descr="id:214750545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1135" y="1991667"/>
            <a:ext cx="4388715" cy="232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968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412444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是因为不与氧气接触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说明物质燃烧需要氧气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是因为没有达到着火点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不能说明需要氧气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058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92438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一、燃烧和灭火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燃烧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燃烧的定义。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可燃物与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发生的一种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放热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的剧烈的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氧化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燃烧的条件。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5534333"/>
              </p:ext>
            </p:extLst>
          </p:nvPr>
        </p:nvGraphicFramePr>
        <p:xfrm>
          <a:off x="242888" y="3691659"/>
          <a:ext cx="8328025" cy="3140075"/>
        </p:xfrm>
        <a:graphic>
          <a:graphicData uri="http://schemas.openxmlformats.org/presentationml/2006/ole">
            <p:oleObj spid="_x0000_s1055" name="文档" r:id="rId3" imgW="2758881" imgH="1030700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85966" y="252362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85966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45754" y="252362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45754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61491" y="252362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61491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13745" y="252362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13745" y="299097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62126" y="3694089"/>
            <a:ext cx="1759055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66421" y="4483798"/>
            <a:ext cx="2290892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86512" y="5224342"/>
            <a:ext cx="838683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11074" y="6048433"/>
            <a:ext cx="1196811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考点梳理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6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6026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学习化学要善于用化学知识去分析、解决生产生活中的问题。从化学的角度看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下列现象或操作解释不正确的是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3287215"/>
              </p:ext>
            </p:extLst>
          </p:nvPr>
        </p:nvGraphicFramePr>
        <p:xfrm>
          <a:off x="692150" y="1602597"/>
          <a:ext cx="10807700" cy="5055373"/>
        </p:xfrm>
        <a:graphic>
          <a:graphicData uri="http://schemas.openxmlformats.org/presentationml/2006/ole">
            <p:oleObj spid="_x0000_s7197" name="文档" r:id="rId3" imgW="3826154" imgH="17897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9293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5010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天然气具有可燃性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泄漏时遇明火可能发生爆炸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为防止发生爆炸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不能点火检查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73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8757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能源和环保都是当今世界的重大问题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下列有关叙述正确的是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大量使用天然气做燃料符合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低碳生活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理念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化石燃料的使用不会污染环境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风能属于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绿色能源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使用农药和化肥不会污染水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大量使用天然气会增加空气中二氧化碳的含量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不符合低碳理念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化石燃料的使用会造成空气污染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施用农药化肥会造成水体污染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337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3692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中学生应有一定的安全常识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下列做法不正确的是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炒菜时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油锅内意外着火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立即盖紧锅盖灭火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把没有用完的白磷丢进垃圾筐中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天然气、煤气泄漏起火时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首先关闭气体阀门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高楼着火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用湿毛巾捂住口鼻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蹲下靠近地面撤离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白磷着火点很低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在空气中容易自燃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所以把没有用完的白磷丢进垃圾筐中是错误的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98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97583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人们在生活和生产中为了防止事故发生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常需要采取一些安全措施。下列做法不符合安全措施的是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煤矿的矿井中应保持通风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进入久未开启的菜窖前先做灯火试验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加油站附近应严禁烟火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发现煤气管道泄漏用打火机检查泄漏点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可燃性的气体与氧气或空气混合后点燃易发生爆炸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不能用打火机去检查液化气管道是否漏气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应用涂肥皂水的方法判断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10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97584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化石燃料主要包括煤、石油、天然气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属于可再生能源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可燃冰就是干冰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主要成分为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乙醇是一种很好的燃料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属于不可再生能源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点燃氢气前一定要检验其纯度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化石燃料主要包括煤、石油、天然气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属于不可再生能源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可燃冰是甲烷的水合物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不是干冰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它们是两种不同的物质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乙醇是一种很好的燃料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可以通过粮食发酵等方法制取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属于可再生能源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34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59891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页岩气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是蕴藏在岩层中的天然气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被誉为未来能源的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天然气的主要成分是甲烷。甲烷中碳的质量分数是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它是一种最简单的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无机化合物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有机化合物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天然气属于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再生能源。为缓解能源危机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人们正积极开发利用新能源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下列属于新能源的是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填字母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石油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氢能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807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12504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(3)CH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在空气中燃烧的能量转化形式主要是化学能转化为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燃料电池则是将化学能转化为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能的装置。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天然气是重要的化工原料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一定条件下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反应生成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该反应化学方程式是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可合成液体燃料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的分子数之比为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7574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54028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甲烷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碳元素的质量分数</a:t>
            </a:r>
            <a:r>
              <a:rPr lang="zh-CN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100%=75%,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甲烷中含有碳元素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属于有机化合物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天然气属于不可再生能源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人类正在开发利用的新能源有太阳能、核能、风能、水能、地热能、潮汐能、氢能等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;(3)CH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在空气中燃烧的能量转化形式主要是化学能转化为热能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燃料电池则是将化学能转化为电能的装置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一定条件下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反应生成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该反应化学方程式是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+CO</a:t>
            </a:r>
            <a:r>
              <a:rPr lang="en-US" altLang="zh-CN" sz="3200" b="1" baseline="-25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2CO+2H</a:t>
            </a:r>
            <a:r>
              <a:rPr lang="en-US" altLang="zh-CN" sz="3200" b="1" baseline="-25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,CH</a:t>
            </a:r>
            <a:r>
              <a:rPr lang="en-US" altLang="zh-CN" sz="3200" b="1" baseline="-25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中碳原子和氢原子的个数比为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可合成液体燃料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的分子数之比为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5352516"/>
              </p:ext>
            </p:extLst>
          </p:nvPr>
        </p:nvGraphicFramePr>
        <p:xfrm>
          <a:off x="8186617" y="354028"/>
          <a:ext cx="571309" cy="636908"/>
        </p:xfrm>
        <a:graphic>
          <a:graphicData uri="http://schemas.openxmlformats.org/presentationml/2006/ole">
            <p:oleObj spid="_x0000_s8220" name="文档" r:id="rId3" imgW="276920" imgH="300082" progId="Word.Document.12">
              <p:embed/>
            </p:oleObj>
          </a:graphicData>
        </a:graphic>
      </p:graphicFrame>
      <p:pic>
        <p:nvPicPr>
          <p:cNvPr id="5" name="图片 4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2764" y="3927526"/>
            <a:ext cx="1457999" cy="55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212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8897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(1)75%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有机化合物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　电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(4)CH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+CO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2CO+2H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382" y="3896357"/>
            <a:ext cx="1457999" cy="55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505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79852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有关燃烧条件的实验探究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如右图所示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铜片上的白磷燃烧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而红磷不燃烧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说明可燃物燃烧时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需要达到一定温度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热水中的白磷不燃烧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而铜片上的白磷燃烧又说明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燃烧需要与空气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或氧气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接触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52.eps" descr="id:214750541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371" y="1667942"/>
            <a:ext cx="3323055" cy="222864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25701" y="4570638"/>
            <a:ext cx="323773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25701" y="5037981"/>
            <a:ext cx="32377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34178" y="5164353"/>
            <a:ext cx="519809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4178" y="5631696"/>
            <a:ext cx="519809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2252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227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为加深对燃烧条件的认识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进一步了解灭火的原理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某同学进行了探究实验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用棉花分别蘸酒精和水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放到酒精灯火焰上加热片刻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观察到蘸酒精的棉花燃烧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另一个不燃烧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可以得出燃烧的条件之一是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如果在酒精灯上加热时间较长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会发生的现象是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2813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将同样大小的乒乓球碎片和滤纸碎片放在薄铜片的两端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加热铜片的中部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可以观察到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得出燃烧的条件之一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在燃着的蜡烛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上扣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个烧杯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过一会儿观察到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可以得出燃烧的条件之一是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104.eps" descr="id:21475054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0905" y="2019090"/>
            <a:ext cx="4705670" cy="227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4570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49" y="328757"/>
            <a:ext cx="1091449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棉花蘸水后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因水不可燃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反而会蒸发吸收热量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所以温度达不到棉花的着火点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而棉花蘸酒精后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酒精是可燃物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在酒精灯上被点燃后会燃烧放出大量的热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使温度达到棉花的着火点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引发棉花燃烧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由此可以得到的实验结论是燃烧的物质必须是可燃物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如果在酒精灯火焰上加热时间较长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棉花上的水分蒸发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当温度达到棉花的着火点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蘸水的棉花也燃烧了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滤纸碎片和乒乓球碎片都与氧气接触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在加热过程中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由于乒乓球碎片的着火点较低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首先燃烧起来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说明燃烧需要温度达到可燃物的着火点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在燃着的蜡烛上扣一个烧杯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过一会儿蜡烛将熄灭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可以得出燃烧的条件之一是与氧气接触。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36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9423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燃烧的物质必须是可燃物　蘸水的棉花也燃烧起来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乒乓球碎片首先燃烧起来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温度达到可燃物的着火点以上　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蜡烛熄灭　燃烧需要可燃物与氧气接触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1460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规律方法探究</a:t>
            </a:r>
          </a:p>
        </p:txBody>
      </p:sp>
    </p:spTree>
    <p:extLst>
      <p:ext uri="{BB962C8B-B14F-4D97-AF65-F5344CB8AC3E}">
        <p14:creationId xmlns:p14="http://schemas.microsoft.com/office/powerpoint/2010/main" xmlns="" val="2009743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24947"/>
            <a:ext cx="5209886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为探究燃烧的条件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小李同学查阅资料得知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白磷为白色蜡状固体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有剧毒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不溶于水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着火点为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红磷着火点为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 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。然后他与小组同学进行了如下实验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05.eps" descr="id:214750548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0" y="1025077"/>
            <a:ext cx="5988076" cy="459558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示例一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燃烧条件的探究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8581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4124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装置进行实验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可观察到的现象为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铜片上的红磷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铜片上的白磷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水中的白磷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装置进行实验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可观察到的现象为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进行对比实验是化学研究的一个重要方法。从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得出的结论是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实验现象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实验现象得出的结论是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写出白磷燃烧的化学方程式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小李将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装置改进成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装置进行实验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能得到相同的实验结论。用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装置做实验时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观察到气球的现象为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。装置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的优点是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30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50202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铜片上的白磷能够燃烧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是因为具备了物质燃烧的条件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物质具有可燃性、可燃物与氧气接触、温度达到可燃物的着火点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铜片上的红磷由于温度没有达到其着火点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因此不会燃烧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水中的白磷不能与氧气接触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因此也不燃烧。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水中的白磷满足了燃烧的条件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所以水中的白磷会燃烧。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实验现象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铜片上的红磷温度没有达到其着火点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铜片上的白磷满足了燃烧的条件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由此可得出物质要燃烧其温度要达到着火点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水中的白磷由于没有与氧气接触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对照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实验现象可得出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物质要燃烧必须与氧气接触。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42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498232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白磷在空气中燃烧时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磷与氧气反应生成五氧化二磷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该反应的化学方程式为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4P+5O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2P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装置做实验时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由于白磷燃烧放出热量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使得试管内的气体体积膨胀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因此试管上方的气球先膨胀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而后由于气体减少和温度降低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试管内压强减小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因此气球又变瘪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而盛放红磷的试管内没有发生反应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气体压强仅受温度影响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变化不大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因此试管上方的气球变化不明显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改进后的图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装置与图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装置比较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燃烧后的产物在试管中不会散发到空气里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所以能防止白磷燃烧产生的五氧化二磷逸散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危害人体健康。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3179" y="1132646"/>
            <a:ext cx="603212" cy="53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664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不燃烧　燃烧　不燃烧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水中的白磷会燃烧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温度达到可燃物的着火点才能燃烧　可燃物需要与氧气接触才能燃烧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4)4P+5O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2P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盛放白磷的试管上方气球先膨胀后变瘪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盛放红磷的试管上方气球变化不明显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仅受温度影响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防止白磷燃烧产生的五氧化二磷逸散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危害人体健康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7796" y="3157179"/>
            <a:ext cx="603212" cy="53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192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72074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灭火的原理及方法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根据燃烧的条件能推出灭火的原理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即破坏燃烧的三个条件中的任何一个都可达到灭火的目的。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灭火的原理。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清除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或隔离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可燃物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隔绝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或空气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使可燃物温度降到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着火点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83790" y="3884838"/>
            <a:ext cx="120448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83790" y="4352181"/>
            <a:ext cx="12044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36045" y="3884838"/>
            <a:ext cx="120448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36045" y="4352181"/>
            <a:ext cx="12044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91330" y="3905620"/>
            <a:ext cx="233420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91330" y="4372963"/>
            <a:ext cx="23342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47532" y="4468565"/>
            <a:ext cx="1240984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47532" y="4935908"/>
            <a:ext cx="124098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5618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818715"/>
            <a:ext cx="10807700" cy="28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925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91708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根据化学实验常识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判断下列事故处理方法中正确的是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炒菜时油锅着火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立即盖上锅盖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家用电器着火时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立即用水浇灭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高层住房着火时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立即打开所有门窗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发现煤气泄漏时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立即打开排气扇电源开关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示例二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灭火的原理及方法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75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46053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油锅着火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盖上锅盖可以隔绝氧气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使火焰熄灭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电器着火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不能立即用水浇灭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应先断开电源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并用棉被盖灭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避免引起短路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住房着火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如果立即打开门窗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进入的新鲜空气可能会使燃烧更旺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煤气泄漏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不能立即开启电器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否则容易产生电火花导致爆炸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74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88062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关于易燃和易爆物品的生产、使用、运输、贮存方法不正确的是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存放时要露天放置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紧密堆积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搬运取用时要轻拿轻放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不能摔、砸和撞击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运输时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避开人口稠密区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生产厂房、仓库等建筑物与周围建筑物之间要留有足够的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防火距离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6" name="矩形 5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示例三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防爆安全知识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057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8242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易燃物、易爆物不能露天放置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以防遇明火发生火灾和爆炸。运输和储存时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不要碰撞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应专车运输、与人分离、远离火种等。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3309155"/>
            <a:ext cx="10807700" cy="2197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98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662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是指大气中直径小于或等于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微米的颗粒物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主要来自化石燃料的燃烧和扬尘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对人体健康和空气质量的影响很大。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下列物质中属于计入空气质量评价的主要污染物的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以下不属于化石燃料的是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天然气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石油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酒精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6" name="矩形 5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示例四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燃料与环境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2836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6827"/>
            <a:ext cx="10807700" cy="65360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日起所有机动车都要进行尾气检测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其中包括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的检测。汽油燃烧产生的颗粒物主要是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这是汽油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燃烧产生的。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下列有关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的说法错误的是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燃放烟花爆竹会产生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是造成灰霾天气的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的颗粒大小与分子大小差不多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专用口罩中使用了活性炭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是利用了活性炭的吸附性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除了对汽车尾气的监测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还有哪些措施对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的治理能起到积极作用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请举两例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711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0175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计入空气质量评价的主要污染物包括可吸入性颗粒物、细颗粒物、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化石燃料包含煤、石油和天然气。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汽油在燃烧不完全的情况下会产生大量细小的碳颗粒。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是指大气中直径小于或等于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微米的颗粒物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也称为细颗粒物。虽然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只是地球大气成分中含量很少的组分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但它对空气质量和能见度等有重要的影响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烟花爆竹在爆炸的过程中会产生这样的细小颗粒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比分子大很多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可以利用活性炭进行吸附。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要减少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的产生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可以减少化石燃料的使用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减少火力发电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积极倡导使用新能源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大力植树造林以减少环境中的粉尘颗粒。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87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66988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碳　不完全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减少火力发电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提倡使用风能、太阳能发电　积极植树造林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防止扬尘污染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从减少化石燃料的燃烧、使用清洁能源、植树造林控制扬尘、工业废气处理后再排放等方面回答均可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78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阴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712" y="1511279"/>
            <a:ext cx="7280625" cy="3396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ECECEE"/>
              </a:clrFrom>
              <a:clrTo>
                <a:srgbClr val="ECEC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0" y="4517181"/>
            <a:ext cx="2325712" cy="22534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51123" y="2222090"/>
            <a:ext cx="4994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55463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  课  结  束</a:t>
            </a:r>
          </a:p>
        </p:txBody>
      </p:sp>
    </p:spTree>
    <p:extLst>
      <p:ext uri="{BB962C8B-B14F-4D97-AF65-F5344CB8AC3E}">
        <p14:creationId xmlns:p14="http://schemas.microsoft.com/office/powerpoint/2010/main" xmlns="" val="2757319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38126"/>
            <a:ext cx="55672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常用的灭火物质或器材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1238027"/>
              </p:ext>
            </p:extLst>
          </p:nvPr>
        </p:nvGraphicFramePr>
        <p:xfrm>
          <a:off x="692150" y="963694"/>
          <a:ext cx="10807700" cy="5641104"/>
        </p:xfrm>
        <a:graphic>
          <a:graphicData uri="http://schemas.openxmlformats.org/presentationml/2006/ole">
            <p:oleObj spid="_x0000_s2079" name="文档" r:id="rId3" imgW="3826154" imgH="19970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86866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1246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易燃物和易爆物的安全知识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爆炸。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爆炸是指可燃物在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有限的空间内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急剧地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就会在短时间内聚积大量的热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使气体的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迅速膨胀。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26144" y="3354901"/>
            <a:ext cx="241914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6144" y="3822244"/>
            <a:ext cx="241914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95720" y="3354901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95720" y="3822244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66820" y="3933432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66820" y="440077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3741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0548"/>
            <a:ext cx="611545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与消防安全有关的图标如下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53.eps" descr="id:214750542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3409" y="856158"/>
            <a:ext cx="9825182" cy="531188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06646" y="3204143"/>
            <a:ext cx="1844471" cy="44268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951272" y="3204143"/>
            <a:ext cx="1322863" cy="44268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68381" y="5656398"/>
            <a:ext cx="1790455" cy="44268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07999" y="5666789"/>
            <a:ext cx="1790455" cy="44268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482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6798"/>
            <a:ext cx="803906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燃烧、爆炸、缓慢氧化、自燃的比较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6436842"/>
              </p:ext>
            </p:extLst>
          </p:nvPr>
        </p:nvGraphicFramePr>
        <p:xfrm>
          <a:off x="692150" y="1055727"/>
          <a:ext cx="10807700" cy="5569032"/>
        </p:xfrm>
        <a:graphic>
          <a:graphicData uri="http://schemas.openxmlformats.org/presentationml/2006/ole">
            <p:oleObj spid="_x0000_s3103" name="文档" r:id="rId3" imgW="3826154" imgH="19715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39558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2892686"/>
              </p:ext>
            </p:extLst>
          </p:nvPr>
        </p:nvGraphicFramePr>
        <p:xfrm>
          <a:off x="692150" y="388111"/>
          <a:ext cx="10807700" cy="6190295"/>
        </p:xfrm>
        <a:graphic>
          <a:graphicData uri="http://schemas.openxmlformats.org/presentationml/2006/ole">
            <p:oleObj spid="_x0000_s4127" name="文档" r:id="rId3" imgW="3826154" imgH="21914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3423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721B1EAD-A6C0-47A7-B782-D5918D0D228F}" vid="{2963E896-880A-42B6-99FF-93DBD5586B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451</TotalTime>
  <Words>2284</Words>
  <Application>Microsoft Office PowerPoint</Application>
  <PresentationFormat>自定义</PresentationFormat>
  <Paragraphs>170</Paragraphs>
  <Slides>49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1_Office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dell</cp:lastModifiedBy>
  <cp:revision>68</cp:revision>
  <dcterms:created xsi:type="dcterms:W3CDTF">2020-12-05T02:41:23Z</dcterms:created>
  <dcterms:modified xsi:type="dcterms:W3CDTF">2022-04-27T09:06:46Z</dcterms:modified>
</cp:coreProperties>
</file>