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307" r:id="rId2"/>
    <p:sldId id="263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302" r:id="rId11"/>
    <p:sldId id="303" r:id="rId12"/>
    <p:sldId id="304" r:id="rId13"/>
    <p:sldId id="308" r:id="rId14"/>
    <p:sldId id="269" r:id="rId15"/>
    <p:sldId id="282" r:id="rId16"/>
    <p:sldId id="264" r:id="rId17"/>
    <p:sldId id="284" r:id="rId18"/>
    <p:sldId id="266" r:id="rId19"/>
    <p:sldId id="287" r:id="rId20"/>
    <p:sldId id="288" r:id="rId21"/>
    <p:sldId id="30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4E9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68" y="-76"/>
      </p:cViewPr>
      <p:guideLst>
        <p:guide orient="horz" pos="28"/>
        <p:guide orient="horz" pos="504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考点梳理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" action="ppaction://noaction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自主测试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888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2" action="ppaction://hlinksldjump"/>
          </p:cNvPr>
          <p:cNvSpPr/>
          <p:nvPr userDrawn="1"/>
        </p:nvSpPr>
        <p:spPr>
          <a:xfrm>
            <a:off x="8246346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考向一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考向二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考向三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30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3317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6379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Confetti">
          <a:fgClr>
            <a:srgbClr val="E8F4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01455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专题知识整合</a:t>
            </a:r>
          </a:p>
        </p:txBody>
      </p:sp>
    </p:spTree>
    <p:extLst>
      <p:ext uri="{BB962C8B-B14F-4D97-AF65-F5344CB8AC3E}">
        <p14:creationId xmlns:p14="http://schemas.microsoft.com/office/powerpoint/2010/main" xmlns="" val="332896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9817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四、判断元素化合价的方法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判断化合价的原则是化合物中各元素正、负化合价的代数和等于零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常见元素化合价的判断方法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根据化学式求元素的化合价。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或原子团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的化合价求其中某一元素的化合价。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06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82378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五、化学式计算的总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endParaRPr lang="en-US" altLang="zh-CN" sz="3200" b="1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类计算是化学式的基本计算。即由化学式计算相对分子质量、化合物中各元素的质量比或某元素的质量分数。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R02.eps" descr="id:214750752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2971" y="1662120"/>
            <a:ext cx="5546059" cy="249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5394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5013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类计算是化学式计算的逆运算。如由化合物中元素的质量比或质量分数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求元素的原子个数比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进而确定化学式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或由相对分子质量计算化合物中未知元素的相对原子质量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由化合物中某元素的质量分数计算未知元素的相对原子质量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进一步确定该未知元素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从而得到化学式。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14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热点考向例析</a:t>
            </a:r>
          </a:p>
        </p:txBody>
      </p:sp>
    </p:spTree>
    <p:extLst>
      <p:ext uri="{BB962C8B-B14F-4D97-AF65-F5344CB8AC3E}">
        <p14:creationId xmlns:p14="http://schemas.microsoft.com/office/powerpoint/2010/main" xmlns="" val="2600706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47600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苏州的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碧螺春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享誉全国。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碧螺春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茶叶中的单宁酸具有抑制血压上升、清热解毒、抗癌等功效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其化学式为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。下列说法错误的是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单宁酸由碳、氢、氧三种元素组成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个单宁酸分子是由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个碳原子、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个氢原子和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个氧原子构成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单宁酸中碳、氧元素的质量比为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单宁酸中氢元素的质量分数最小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6" name="矩形 5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考向一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物质的组成与构成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8581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0858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由单宁酸的化学式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单宁酸中碳、氧元素的质量比为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(12×76)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(16×46)=57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单宁酸中碳、氢、氧元素的质量比为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(12×76)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(1×52)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(16×46)=912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736,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可见其中氢元素的质量分数最小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4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92150" y="10801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某物质只含一种元素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一定是单质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一定是混合物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一定是纯净物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一定不是化合物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只含一种元素的物质一定不是化合物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因为化合物至少含两种元素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可能是纯净物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如氧气既是纯净物同时又是一种单质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的判断不正确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也可能是混合物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如氧气和臭氧可组成混合物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7" name="矩形 6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考向二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物质的分类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75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451709"/>
            <a:ext cx="10807700" cy="348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680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3837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的混合物中硫元素的质量分数为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32%,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则混合物中氧元素的质量分数为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A.32%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B.22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	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C.40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无法计算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6" name="矩形 5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考向三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化学式的计算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057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9098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原子个数比是恒定的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其质量比为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。设混合物中钠元素的质量分数为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2Na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8798597"/>
              </p:ext>
            </p:extLst>
          </p:nvPr>
        </p:nvGraphicFramePr>
        <p:xfrm>
          <a:off x="229942" y="3955453"/>
          <a:ext cx="11669770" cy="810022"/>
        </p:xfrm>
        <a:graphic>
          <a:graphicData uri="http://schemas.openxmlformats.org/presentationml/2006/ole">
            <p:oleObj spid="_x0000_s4104" name="文档" r:id="rId3" imgW="3826154" imgH="265581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477586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混合物中氧元素的质量分数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:1-32%-46%=22%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3714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900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一、物质的构成与组成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分子、原子和离子的辨析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9926289"/>
              </p:ext>
            </p:extLst>
          </p:nvPr>
        </p:nvGraphicFramePr>
        <p:xfrm>
          <a:off x="692150" y="1555235"/>
          <a:ext cx="10807700" cy="5019841"/>
        </p:xfrm>
        <a:graphic>
          <a:graphicData uri="http://schemas.openxmlformats.org/presentationml/2006/ole">
            <p:oleObj spid="_x0000_s1043" name="文档" r:id="rId3" imgW="3826154" imgH="17771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7606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791741"/>
            <a:ext cx="10807700" cy="280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769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阴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712" y="1511279"/>
            <a:ext cx="7280625" cy="3396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ECECEE"/>
              </a:clrFrom>
              <a:clrTo>
                <a:srgbClr val="ECEC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0" y="4517181"/>
            <a:ext cx="2325712" cy="22534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51123" y="2222090"/>
            <a:ext cx="4994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55463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  课  结  束</a:t>
            </a:r>
          </a:p>
        </p:txBody>
      </p:sp>
    </p:spTree>
    <p:extLst>
      <p:ext uri="{BB962C8B-B14F-4D97-AF65-F5344CB8AC3E}">
        <p14:creationId xmlns:p14="http://schemas.microsoft.com/office/powerpoint/2010/main" xmlns="" val="329238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3506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物质由元素组成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由分子、原子或离子构成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相互的关系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如下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R01.eps" descr="id:214750749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4240" y="1030124"/>
            <a:ext cx="4583520" cy="542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395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62859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二、物质的分类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物质的分类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物质的分类关键要掌握物质的分类标准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并将分类系统化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从整体上掌握彼此的归属和特征。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091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347019"/>
            <a:ext cx="10807700" cy="598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073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796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几组概念比较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混合物与纯净物。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449610"/>
              </p:ext>
            </p:extLst>
          </p:nvPr>
        </p:nvGraphicFramePr>
        <p:xfrm>
          <a:off x="692150" y="1443485"/>
          <a:ext cx="10807700" cy="5368033"/>
        </p:xfrm>
        <a:graphic>
          <a:graphicData uri="http://schemas.openxmlformats.org/presentationml/2006/ole">
            <p:oleObj spid="_x0000_s2067" name="文档" r:id="rId3" imgW="3826154" imgH="19003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5613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7432"/>
            <a:ext cx="391934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单质与化合物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1153978"/>
              </p:ext>
            </p:extLst>
          </p:nvPr>
        </p:nvGraphicFramePr>
        <p:xfrm>
          <a:off x="692150" y="1093042"/>
          <a:ext cx="10807700" cy="5296975"/>
        </p:xfrm>
        <a:graphic>
          <a:graphicData uri="http://schemas.openxmlformats.org/presentationml/2006/ole">
            <p:oleObj spid="_x0000_s3091" name="文档" r:id="rId3" imgW="3826154" imgH="18752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2663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8779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无机物与有机物。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除一氧化碳、二氧化碳、碳酸、碳酸盐等少数含碳化合物属于无机物外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无机物一般都不含碳元素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而有机物必含碳元素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无机物与有机物往往有较大的差异。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化合物分为无机化合物与有机化合物两大类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一定条件下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两者可以相互转化。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930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841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三、化学式的确定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要想写出某物质的化学式必须知道两个量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一是元素的种类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二是原子个数比。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确定化学式的一般方法有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或确定化学式的题型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由化合价原则确定化学式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正价左、负价右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将正负化合价绝对值之比相约最简后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将其交叉写在元素符号或原子团右下角。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由元素质量比确定原子个数比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根据相对分子质量确定化学式。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由化学方程式或质量守恒定律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计算原子个数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确定化学式。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由物质中某元素的质量分数的大小确定物质的化学式。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67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721B1EAD-A6C0-47A7-B782-D5918D0D228F}" vid="{2963E896-880A-42B6-99FF-93DBD5586B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256</TotalTime>
  <Words>725</Words>
  <Application>Microsoft Office PowerPoint</Application>
  <PresentationFormat>自定义</PresentationFormat>
  <Paragraphs>61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1_Office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dell</cp:lastModifiedBy>
  <cp:revision>52</cp:revision>
  <dcterms:created xsi:type="dcterms:W3CDTF">2020-12-05T02:41:23Z</dcterms:created>
  <dcterms:modified xsi:type="dcterms:W3CDTF">2022-04-27T09:04:31Z</dcterms:modified>
</cp:coreProperties>
</file>